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8" r:id="rId7"/>
    <p:sldId id="270" r:id="rId8"/>
    <p:sldId id="260" r:id="rId9"/>
    <p:sldId id="261" r:id="rId10"/>
    <p:sldId id="262" r:id="rId11"/>
    <p:sldId id="269" r:id="rId12"/>
    <p:sldId id="271" r:id="rId13"/>
    <p:sldId id="272" r:id="rId14"/>
    <p:sldId id="265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193D50-EBA4-4AE1-8E40-7AA875CB1B38}" v="2" dt="2023-09-20T19:39:59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60193D50-EBA4-4AE1-8E40-7AA875CB1B38}"/>
    <pc:docChg chg="custSel addSld delSld modSld sldOrd">
      <pc:chgData name="Boomika Karuppaiah" userId="3f12a0000b74fade" providerId="LiveId" clId="{60193D50-EBA4-4AE1-8E40-7AA875CB1B38}" dt="2023-09-22T19:26:35.388" v="475" actId="207"/>
      <pc:docMkLst>
        <pc:docMk/>
      </pc:docMkLst>
      <pc:sldChg chg="modSp mod">
        <pc:chgData name="Boomika Karuppaiah" userId="3f12a0000b74fade" providerId="LiveId" clId="{60193D50-EBA4-4AE1-8E40-7AA875CB1B38}" dt="2023-09-22T19:20:39.147" v="366" actId="20577"/>
        <pc:sldMkLst>
          <pc:docMk/>
          <pc:sldMk cId="1490069061" sldId="256"/>
        </pc:sldMkLst>
        <pc:spChg chg="mod">
          <ac:chgData name="Boomika Karuppaiah" userId="3f12a0000b74fade" providerId="LiveId" clId="{60193D50-EBA4-4AE1-8E40-7AA875CB1B38}" dt="2023-09-22T19:20:39.147" v="366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60193D50-EBA4-4AE1-8E40-7AA875CB1B38}" dt="2023-09-22T19:21:10.645" v="372" actId="20577"/>
        <pc:sldMkLst>
          <pc:docMk/>
          <pc:sldMk cId="1137892060" sldId="257"/>
        </pc:sldMkLst>
        <pc:spChg chg="mod">
          <ac:chgData name="Boomika Karuppaiah" userId="3f12a0000b74fade" providerId="LiveId" clId="{60193D50-EBA4-4AE1-8E40-7AA875CB1B38}" dt="2023-09-22T19:21:10.645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1:25.374" v="376" actId="27636"/>
        <pc:sldMkLst>
          <pc:docMk/>
          <pc:sldMk cId="969919095" sldId="258"/>
        </pc:sldMkLst>
        <pc:spChg chg="mod">
          <ac:chgData name="Boomika Karuppaiah" userId="3f12a0000b74fade" providerId="LiveId" clId="{60193D50-EBA4-4AE1-8E40-7AA875CB1B38}" dt="2023-09-22T19:21:25.374" v="376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1:59.114" v="381" actId="20577"/>
        <pc:sldMkLst>
          <pc:docMk/>
          <pc:sldMk cId="4163963548" sldId="259"/>
        </pc:sldMkLst>
        <pc:spChg chg="mod">
          <ac:chgData name="Boomika Karuppaiah" userId="3f12a0000b74fade" providerId="LiveId" clId="{60193D50-EBA4-4AE1-8E40-7AA875CB1B38}" dt="2023-09-22T19:21:59.114" v="381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4:00.835" v="438"/>
        <pc:sldMkLst>
          <pc:docMk/>
          <pc:sldMk cId="1063019941" sldId="260"/>
        </pc:sldMkLst>
        <pc:spChg chg="mod">
          <ac:chgData name="Boomika Karuppaiah" userId="3f12a0000b74fade" providerId="LiveId" clId="{60193D50-EBA4-4AE1-8E40-7AA875CB1B38}" dt="2023-09-22T19:24:00.835" v="438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4:18.412" v="443" actId="20577"/>
        <pc:sldMkLst>
          <pc:docMk/>
          <pc:sldMk cId="2291933791" sldId="261"/>
        </pc:sldMkLst>
        <pc:spChg chg="mod">
          <ac:chgData name="Boomika Karuppaiah" userId="3f12a0000b74fade" providerId="LiveId" clId="{60193D50-EBA4-4AE1-8E40-7AA875CB1B38}" dt="2023-09-22T19:24:18.412" v="44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4:44.320" v="448"/>
        <pc:sldMkLst>
          <pc:docMk/>
          <pc:sldMk cId="3319488124" sldId="262"/>
        </pc:sldMkLst>
        <pc:spChg chg="mod">
          <ac:chgData name="Boomika Karuppaiah" userId="3f12a0000b74fade" providerId="LiveId" clId="{60193D50-EBA4-4AE1-8E40-7AA875CB1B38}" dt="2023-09-22T19:24:44.320" v="448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0T19:57:02.933" v="338" actId="20577"/>
        <pc:sldMkLst>
          <pc:docMk/>
          <pc:sldMk cId="1524360743" sldId="263"/>
        </pc:sldMkLst>
        <pc:spChg chg="mod">
          <ac:chgData name="Boomika Karuppaiah" userId="3f12a0000b74fade" providerId="LiveId" clId="{60193D50-EBA4-4AE1-8E40-7AA875CB1B38}" dt="2023-09-20T19:57:02.933" v="338" actId="20577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60193D50-EBA4-4AE1-8E40-7AA875CB1B38}" dt="2023-09-20T19:18:12.092" v="110" actId="20577"/>
        <pc:sldMkLst>
          <pc:docMk/>
          <pc:sldMk cId="3716912165" sldId="265"/>
        </pc:sldMkLst>
        <pc:spChg chg="mod">
          <ac:chgData name="Boomika Karuppaiah" userId="3f12a0000b74fade" providerId="LiveId" clId="{60193D50-EBA4-4AE1-8E40-7AA875CB1B38}" dt="2023-09-20T19:18:12.092" v="110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del mod">
        <pc:chgData name="Boomika Karuppaiah" userId="3f12a0000b74fade" providerId="LiveId" clId="{60193D50-EBA4-4AE1-8E40-7AA875CB1B38}" dt="2023-09-20T19:20:06.472" v="141" actId="47"/>
        <pc:sldMkLst>
          <pc:docMk/>
          <pc:sldMk cId="4093929442" sldId="266"/>
        </pc:sldMkLst>
        <pc:spChg chg="mod">
          <ac:chgData name="Boomika Karuppaiah" userId="3f12a0000b74fade" providerId="LiveId" clId="{60193D50-EBA4-4AE1-8E40-7AA875CB1B38}" dt="2023-09-20T19:10:33.433" v="5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60193D50-EBA4-4AE1-8E40-7AA875CB1B38}" dt="2023-09-20T19:18:59.506" v="140" actId="207"/>
          <ac:spMkLst>
            <pc:docMk/>
            <pc:sldMk cId="4093929442" sldId="266"/>
            <ac:spMk id="3" creationId="{69DD795C-AC53-3F48-D141-95DEC5AA2D63}"/>
          </ac:spMkLst>
        </pc:spChg>
      </pc:sldChg>
      <pc:sldChg chg="modSp mod">
        <pc:chgData name="Boomika Karuppaiah" userId="3f12a0000b74fade" providerId="LiveId" clId="{60193D50-EBA4-4AE1-8E40-7AA875CB1B38}" dt="2023-09-22T19:22:34.632" v="425" actId="6549"/>
        <pc:sldMkLst>
          <pc:docMk/>
          <pc:sldMk cId="3421360743" sldId="268"/>
        </pc:sldMkLst>
        <pc:spChg chg="mod">
          <ac:chgData name="Boomika Karuppaiah" userId="3f12a0000b74fade" providerId="LiveId" clId="{60193D50-EBA4-4AE1-8E40-7AA875CB1B38}" dt="2023-09-22T19:22:34.632" v="425" actId="6549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5:56.817" v="463" actId="27636"/>
        <pc:sldMkLst>
          <pc:docMk/>
          <pc:sldMk cId="3734514517" sldId="269"/>
        </pc:sldMkLst>
        <pc:spChg chg="mod">
          <ac:chgData name="Boomika Karuppaiah" userId="3f12a0000b74fade" providerId="LiveId" clId="{60193D50-EBA4-4AE1-8E40-7AA875CB1B38}" dt="2023-09-22T19:25:56.817" v="463" actId="27636"/>
          <ac:spMkLst>
            <pc:docMk/>
            <pc:sldMk cId="3734514517" sldId="26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3:20.693" v="433" actId="27636"/>
        <pc:sldMkLst>
          <pc:docMk/>
          <pc:sldMk cId="983871176" sldId="270"/>
        </pc:sldMkLst>
        <pc:spChg chg="mod">
          <ac:chgData name="Boomika Karuppaiah" userId="3f12a0000b74fade" providerId="LiveId" clId="{60193D50-EBA4-4AE1-8E40-7AA875CB1B38}" dt="2023-09-22T19:23:20.693" v="433" actId="27636"/>
          <ac:spMkLst>
            <pc:docMk/>
            <pc:sldMk cId="983871176" sldId="270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6:35.388" v="475" actId="207"/>
        <pc:sldMkLst>
          <pc:docMk/>
          <pc:sldMk cId="1950348104" sldId="271"/>
        </pc:sldMkLst>
        <pc:spChg chg="mod">
          <ac:chgData name="Boomika Karuppaiah" userId="3f12a0000b74fade" providerId="LiveId" clId="{60193D50-EBA4-4AE1-8E40-7AA875CB1B38}" dt="2023-09-22T19:26:35.388" v="475" actId="207"/>
          <ac:spMkLst>
            <pc:docMk/>
            <pc:sldMk cId="1950348104" sldId="271"/>
            <ac:spMk id="3" creationId="{6838BA17-5658-F58F-CBF4-E9F14F419E8A}"/>
          </ac:spMkLst>
        </pc:spChg>
      </pc:sldChg>
      <pc:sldChg chg="modSp add mod ord">
        <pc:chgData name="Boomika Karuppaiah" userId="3f12a0000b74fade" providerId="LiveId" clId="{60193D50-EBA4-4AE1-8E40-7AA875CB1B38}" dt="2023-09-22T19:20:27.920" v="353"/>
        <pc:sldMkLst>
          <pc:docMk/>
          <pc:sldMk cId="44781412" sldId="272"/>
        </pc:sldMkLst>
        <pc:spChg chg="mod">
          <ac:chgData name="Boomika Karuppaiah" userId="3f12a0000b74fade" providerId="LiveId" clId="{60193D50-EBA4-4AE1-8E40-7AA875CB1B38}" dt="2023-09-20T19:57:46.653" v="351" actId="20577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64A8-A8E9-4DF4-4531-AF599B1E5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1C672-117B-696A-3993-172C558B3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FA7D9-70C1-8509-3690-082BF1B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22-09-2023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CF512-1934-6976-4B87-EAFFE833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6967-A239-C9F2-7981-F00DDAA9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51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DC86-5D4B-1040-CC6A-DEE98932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198AA-5310-F007-C535-7DFDAB8C6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687E9-4C60-31E6-947C-3E826198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22-09-2023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4242B-0941-7354-168E-ED3B300A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A916E-58FA-4C8D-1FF3-E29A1BE9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584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43B42-6610-AC90-6A63-87FCDDC30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D0397-3588-6E70-091A-9B5F40E07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8DF0-4882-AAF9-0D1A-59B21B9E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22-09-2023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1B57-3F0D-621E-9BF5-0E7A3DDC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3701D-D8BB-5B58-341A-99E7620D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45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12EB-E412-AE33-B097-3ECDD9A9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64AA4-2F12-27BB-D67A-4202A8EF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0CE00-61B1-3965-223A-0883C871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22-09-2023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D7E9F-3736-092F-F119-5D7DC347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F383-AF71-5D46-E367-1D12D899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0658-5330-75F1-39CC-A5C2B234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C503D-EA86-BA40-A926-DEAAE47CF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08C48-AEF6-ED19-4F2E-8BEF6EC9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22-09-2023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03038-7C53-CACF-910A-B50AB917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34D71-BA47-6400-3A54-20712775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5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4C33-8718-71FC-A29A-BB7F9B92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0D3E-81BA-3C51-CC33-00EEEB39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AA7EF-9D6B-0224-078D-763CB3A46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C892D-A0A9-732D-0C0D-59AB0548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22-09-2023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3F248-B160-1181-5165-12A5996B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1639B-8527-272E-20BA-C43E47A22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44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8E9A-B857-8518-43FB-B132B624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563FF-A4CD-5353-C61D-BB5838343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9E4B0-D7D1-B285-7E12-5240DACDC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21465-20DF-05BE-53A9-A76D7BF20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F3C1D-E839-219B-B859-2872D48A7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5C3FF-4CB6-5318-86CC-9956B9C8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22-09-2023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EBEF0-10DE-B699-2989-FD48B6C6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5B6F5-BC44-7B12-764E-83AB7D8D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2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378F-18A5-711C-FBB4-D0A5DB30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FBDDCE-5E6D-0229-2F91-E7D39C77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22-09-2023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B1CB6-45E3-8940-177B-BCC70ACC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83A6F-1CF9-F828-399E-648297F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55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686B89-0B8A-7C70-68A8-27DB682D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22-09-2023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62304-B1D3-4B32-E7BC-919E913C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78122-9731-3D19-2D59-7291A615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09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F5D8-01AB-8139-539D-2DB44A59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53B2-5D88-67A0-B745-7B044D56F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38C27-A79C-4DF8-B84E-CCC24CFA3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00D28-5B5C-16D9-151F-A7C83D0B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22-09-2023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1EA3A-2829-5324-F144-68856D0E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1F292-B326-F767-294C-61C94498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10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4DFA-8DA5-123A-142C-98987D36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07C5-2F90-CD6E-5657-9BEB13285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E1DD0-01E9-B00A-E237-E76E8A79B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78F38-F571-8D48-67A1-84CCA1C4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22-09-2023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5506-10B8-2910-E701-5C222A7F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35E74-DF8D-607C-EFC9-2CE9878C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80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0A782-6E2B-F7B9-22E9-8526A8DA7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7E0BE-C8E1-B627-ECA1-3A1B32265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3067-A353-14DF-0F11-0CB2E1468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22-09-2023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1EDB6-8881-1B6B-39E0-3DBD440F3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E2490-DC68-F3F9-C089-F64FFAFE9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11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unit0/module0.4.html#problem-0.4.1-60-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Lab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33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</a:t>
            </a:r>
            <a:r>
              <a:rPr lang="en-IN" dirty="0" err="1"/>
              <a:t>AbdulRahman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 pyramid():</a:t>
            </a:r>
          </a:p>
          <a:p>
            <a:pPr marL="0" indent="0">
              <a:buNone/>
            </a:pPr>
            <a:r>
              <a:rPr lang="en-US" dirty="0"/>
              <a:t>    x = 1</a:t>
            </a:r>
          </a:p>
          <a:p>
            <a:pPr marL="0" indent="0">
              <a:buNone/>
            </a:pPr>
            <a:r>
              <a:rPr lang="en-US" dirty="0"/>
              <a:t>    # print("A pyramid can have three or more sides.")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pyramid()</a:t>
            </a:r>
          </a:p>
          <a:p>
            <a:pPr marL="0" indent="0">
              <a:buNone/>
            </a:pPr>
            <a:r>
              <a:rPr lang="en-US" dirty="0"/>
              <a:t>print("A pyramid can have five or more sides.")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 pyramid can have five or more sides.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9488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 thrice(x):</a:t>
            </a:r>
          </a:p>
          <a:p>
            <a:pPr marL="0" indent="0">
              <a:buNone/>
            </a:pPr>
            <a:r>
              <a:rPr lang="en-US" dirty="0"/>
              <a:t>    x = x ** 2</a:t>
            </a:r>
          </a:p>
          <a:p>
            <a:pPr marL="0" indent="0">
              <a:buNone/>
            </a:pPr>
            <a:r>
              <a:rPr lang="en-US" dirty="0"/>
              <a:t>    return 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 = 1</a:t>
            </a:r>
          </a:p>
          <a:p>
            <a:pPr marL="0" indent="0">
              <a:buNone/>
            </a:pPr>
            <a:r>
              <a:rPr lang="en-US" dirty="0"/>
              <a:t>z = thrice(y)</a:t>
            </a:r>
          </a:p>
          <a:p>
            <a:pPr marL="0" indent="0">
              <a:buNone/>
            </a:pPr>
            <a:r>
              <a:rPr lang="en-US" dirty="0"/>
              <a:t>print(z)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program was intended to print: `3.0`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does not. Change line 2 so that this program results in the intended output.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anything that results in x = 3.0 * x (or x = 3.0)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4514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 thank(s):</a:t>
            </a:r>
          </a:p>
          <a:p>
            <a:pPr marL="0" indent="0">
              <a:buNone/>
            </a:pPr>
            <a:r>
              <a:rPr lang="en-US" dirty="0"/>
              <a:t>    print("thx")</a:t>
            </a:r>
          </a:p>
          <a:p>
            <a:pPr marL="0" indent="0">
              <a:buNone/>
            </a:pPr>
            <a:r>
              <a:rPr lang="en-US" dirty="0"/>
              <a:t>    print(s, end="\n")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thank("</a:t>
            </a:r>
            <a:r>
              <a:rPr lang="en-US" dirty="0" err="1"/>
              <a:t>steve</a:t>
            </a:r>
            <a:r>
              <a:rPr lang="en-US" dirty="0"/>
              <a:t>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program was intended to print: `thx </a:t>
            </a:r>
            <a:r>
              <a:rPr lang="en-US" dirty="0" err="1"/>
              <a:t>steve</a:t>
            </a:r>
            <a:r>
              <a:rPr lang="en-US" dirty="0"/>
              <a:t>`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does not. Change line 2 so that this program results in the intended output.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print("thx,", end=" ") </a:t>
            </a:r>
          </a:p>
          <a:p>
            <a:pPr marL="0" indent="0">
              <a:buNone/>
            </a:pPr>
            <a:r>
              <a:rPr lang="en-US" dirty="0"/>
              <a:t>or similar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0348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Module 0.4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00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>
                <a:latin typeface="inherit"/>
              </a:rPr>
              <a:t>Conditional Operators:</a:t>
            </a:r>
            <a:endParaRPr lang="en-US" dirty="0">
              <a:latin typeface="inherit"/>
            </a:endParaRPr>
          </a:p>
          <a:p>
            <a:pPr lvl="1" fontAlgn="base"/>
            <a:r>
              <a:rPr lang="en-US" dirty="0">
                <a:latin typeface="inherit"/>
              </a:rPr>
              <a:t>&lt;     : Strictly Less than</a:t>
            </a:r>
          </a:p>
          <a:p>
            <a:pPr lvl="1" fontAlgn="base"/>
            <a:r>
              <a:rPr lang="en-US" dirty="0">
                <a:latin typeface="inherit"/>
              </a:rPr>
              <a:t>&gt;     : Strictly Greater than</a:t>
            </a:r>
          </a:p>
          <a:p>
            <a:pPr lvl="1" fontAlgn="base"/>
            <a:r>
              <a:rPr lang="en-US" b="0" i="0" dirty="0">
                <a:effectLst/>
                <a:latin typeface="inherit"/>
              </a:rPr>
              <a:t>&lt;=   : Less than or Equal to</a:t>
            </a:r>
          </a:p>
          <a:p>
            <a:pPr lvl="1" fontAlgn="base"/>
            <a:r>
              <a:rPr lang="en-US" dirty="0">
                <a:latin typeface="inherit"/>
              </a:rPr>
              <a:t>&gt;=   : Greater than or Equal to</a:t>
            </a:r>
          </a:p>
          <a:p>
            <a:pPr lvl="1" fontAlgn="base"/>
            <a:r>
              <a:rPr lang="en-US" b="0" i="0" dirty="0">
                <a:effectLst/>
                <a:latin typeface="inherit"/>
              </a:rPr>
              <a:t>==   : Equal to</a:t>
            </a:r>
          </a:p>
          <a:p>
            <a:pPr lvl="1" fontAlgn="base"/>
            <a:r>
              <a:rPr lang="en-US" dirty="0">
                <a:latin typeface="inherit"/>
              </a:rPr>
              <a:t>!=    : Not Equal to</a:t>
            </a: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400" b="0" i="0" dirty="0">
              <a:effectLst/>
              <a:latin typeface="inherit"/>
            </a:endParaRPr>
          </a:p>
          <a:p>
            <a:pPr lvl="1" fontAlgn="base"/>
            <a:endParaRPr lang="en-US" sz="14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1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Module 0.4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00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inherit"/>
              </a:rPr>
              <a:t>Basic Conditionals</a:t>
            </a:r>
          </a:p>
          <a:p>
            <a:pPr lvl="1" fontAlgn="base"/>
            <a:r>
              <a:rPr lang="en-US" sz="2800" dirty="0">
                <a:latin typeface="inherit"/>
              </a:rPr>
              <a:t>if</a:t>
            </a:r>
          </a:p>
          <a:p>
            <a:pPr lvl="1" fontAlgn="base"/>
            <a:r>
              <a:rPr lang="en-US" sz="2800" dirty="0" err="1">
                <a:latin typeface="inherit"/>
              </a:rPr>
              <a:t>e</a:t>
            </a:r>
            <a:r>
              <a:rPr lang="en-US" sz="2800" b="0" i="0" dirty="0" err="1">
                <a:effectLst/>
                <a:latin typeface="inherit"/>
              </a:rPr>
              <a:t>lif</a:t>
            </a:r>
            <a:endParaRPr lang="en-US" sz="2800" b="0" i="0" dirty="0">
              <a:effectLst/>
              <a:latin typeface="inherit"/>
            </a:endParaRPr>
          </a:p>
          <a:p>
            <a:pPr lvl="1" fontAlgn="base"/>
            <a:r>
              <a:rPr lang="en-US" sz="2800" b="0" i="0" dirty="0">
                <a:effectLst/>
                <a:latin typeface="inherit"/>
              </a:rPr>
              <a:t>else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inherit"/>
              </a:rPr>
              <a:t>Conditionals syntax</a:t>
            </a:r>
          </a:p>
          <a:p>
            <a:pPr marL="457200" lvl="1" indent="0" fontAlgn="base">
              <a:buNone/>
            </a:pPr>
            <a:r>
              <a:rPr lang="en-US" dirty="0">
                <a:latin typeface="inherit"/>
              </a:rPr>
              <a:t>if &lt;condition&gt; :</a:t>
            </a:r>
          </a:p>
          <a:p>
            <a:pPr marL="457200" lvl="1" indent="0" fontAlgn="base">
              <a:buNone/>
            </a:pPr>
            <a:r>
              <a:rPr lang="en-US" b="0" i="0" dirty="0">
                <a:effectLst/>
                <a:latin typeface="inherit"/>
              </a:rPr>
              <a:t>	&lt;if body&gt;</a:t>
            </a:r>
          </a:p>
          <a:p>
            <a:pPr marL="457200" lvl="1" indent="0" fontAlgn="base">
              <a:buNone/>
            </a:pPr>
            <a:r>
              <a:rPr lang="en-US" dirty="0" err="1">
                <a:latin typeface="inherit"/>
              </a:rPr>
              <a:t>elif</a:t>
            </a:r>
            <a:r>
              <a:rPr lang="en-US" dirty="0">
                <a:latin typeface="inherit"/>
              </a:rPr>
              <a:t> &lt;condition&gt; :</a:t>
            </a:r>
          </a:p>
          <a:p>
            <a:pPr marL="457200" lvl="1" indent="0" fontAlgn="base">
              <a:buNone/>
            </a:pPr>
            <a:r>
              <a:rPr lang="en-US" b="0" i="0" dirty="0">
                <a:effectLst/>
                <a:latin typeface="inherit"/>
              </a:rPr>
              <a:t>	&lt;</a:t>
            </a:r>
            <a:r>
              <a:rPr lang="en-US" b="0" i="0" dirty="0" err="1">
                <a:effectLst/>
                <a:latin typeface="inherit"/>
              </a:rPr>
              <a:t>elif</a:t>
            </a:r>
            <a:r>
              <a:rPr lang="en-US" b="0" i="0" dirty="0">
                <a:effectLst/>
                <a:latin typeface="inherit"/>
              </a:rPr>
              <a:t> body&gt;</a:t>
            </a:r>
          </a:p>
          <a:p>
            <a:pPr marL="457200" lvl="1" indent="0" fontAlgn="base">
              <a:buNone/>
            </a:pPr>
            <a:r>
              <a:rPr lang="en-US" dirty="0">
                <a:latin typeface="inherit"/>
              </a:rPr>
              <a:t>else &lt;condition&gt; :</a:t>
            </a:r>
          </a:p>
          <a:p>
            <a:pPr marL="457200" lvl="1" indent="0" fontAlgn="base">
              <a:buNone/>
            </a:pPr>
            <a:r>
              <a:rPr lang="en-US" b="0" i="0" dirty="0">
                <a:effectLst/>
                <a:latin typeface="inherit"/>
              </a:rPr>
              <a:t>	&lt;else body&gt;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400" b="0" i="0" dirty="0">
              <a:effectLst/>
              <a:latin typeface="inherit"/>
            </a:endParaRPr>
          </a:p>
          <a:p>
            <a:pPr lvl="1" fontAlgn="base"/>
            <a:endParaRPr lang="en-US" sz="14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12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hlinkClick r:id="rId2"/>
              </a:rPr>
              <a:t>0.4.1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0.4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24</a:t>
            </a:r>
            <a:r>
              <a:rPr lang="en-US" b="0" i="0" baseline="30000" dirty="0">
                <a:solidFill>
                  <a:srgbClr val="0070C0"/>
                </a:solidFill>
                <a:effectLst/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Sep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0 </a:t>
            </a:r>
            <a:r>
              <a:rPr lang="en-US" b="0" i="0" dirty="0">
                <a:effectLst/>
                <a:latin typeface="inherit"/>
              </a:rPr>
              <a:t>is available –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1</a:t>
            </a:r>
            <a:r>
              <a:rPr lang="en-US" b="0" i="0" baseline="30000" dirty="0">
                <a:solidFill>
                  <a:srgbClr val="0070C0"/>
                </a:solidFill>
                <a:effectLst/>
                <a:latin typeface="inherit"/>
              </a:rPr>
              <a:t>st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Oct </a:t>
            </a:r>
            <a:r>
              <a:rPr lang="en-US" b="0" i="0" dirty="0">
                <a:effectLst/>
                <a:latin typeface="inherit"/>
              </a:rPr>
              <a:t>by end of day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 pyramid():</a:t>
            </a:r>
          </a:p>
          <a:p>
            <a:pPr marL="0" indent="0">
              <a:buNone/>
            </a:pPr>
            <a:r>
              <a:rPr lang="en-US" dirty="0"/>
              <a:t>    print("A pyramid can have six or more sides.")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pyramid()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 pyramid can have six or more sides.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print(5)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 five(x):</a:t>
            </a:r>
          </a:p>
          <a:p>
            <a:pPr marL="0" indent="0">
              <a:buNone/>
            </a:pPr>
            <a:r>
              <a:rPr lang="en-US" dirty="0"/>
              <a:t>    x += 2</a:t>
            </a:r>
          </a:p>
          <a:p>
            <a:pPr marL="0" indent="0">
              <a:buNone/>
            </a:pPr>
            <a:r>
              <a:rPr lang="en-US" dirty="0"/>
              <a:t>    print(4)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 pyramid():</a:t>
            </a:r>
          </a:p>
          <a:p>
            <a:pPr marL="0" indent="0">
              <a:buNone/>
            </a:pPr>
            <a:r>
              <a:rPr lang="en-US" dirty="0"/>
              <a:t>    x = 1</a:t>
            </a:r>
          </a:p>
          <a:p>
            <a:pPr marL="0" indent="0">
              <a:buNone/>
            </a:pPr>
            <a:r>
              <a:rPr lang="en-US" dirty="0"/>
              <a:t>    # print("A pyramid can have three or more sides.")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print("Pyramids.")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Pyramids.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twice</a:t>
            </a:r>
            <a:r>
              <a:rPr lang="es-ES" dirty="0"/>
              <a:t>(x):</a:t>
            </a:r>
          </a:p>
          <a:p>
            <a:pPr marL="0" indent="0">
              <a:buNone/>
            </a:pPr>
            <a:r>
              <a:rPr lang="es-ES" dirty="0"/>
              <a:t>    x = 2 ** x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return</a:t>
            </a:r>
            <a:r>
              <a:rPr lang="es-ES" dirty="0"/>
              <a:t> x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y = 1.5</a:t>
            </a:r>
          </a:p>
          <a:p>
            <a:pPr marL="0" indent="0">
              <a:buNone/>
            </a:pPr>
            <a:r>
              <a:rPr lang="es-ES" dirty="0"/>
              <a:t>z = </a:t>
            </a:r>
            <a:r>
              <a:rPr lang="es-ES" dirty="0" err="1"/>
              <a:t>twice</a:t>
            </a:r>
            <a:r>
              <a:rPr lang="es-ES" dirty="0"/>
              <a:t>(y)</a:t>
            </a:r>
          </a:p>
          <a:p>
            <a:pPr marL="0" indent="0">
              <a:buNone/>
            </a:pPr>
            <a:r>
              <a:rPr lang="es-ES" dirty="0" err="1"/>
              <a:t>print</a:t>
            </a:r>
            <a:r>
              <a:rPr lang="es-ES" dirty="0"/>
              <a:t>(z)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program was intended to print: `3.0`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does not. Change line 2 so that this program results in the intended output.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anything that results in x = 2 * x (or x = 3.0)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 thank(s):</a:t>
            </a:r>
          </a:p>
          <a:p>
            <a:pPr marL="0" indent="0">
              <a:buNone/>
            </a:pPr>
            <a:r>
              <a:rPr lang="en-US" dirty="0"/>
              <a:t>    print("Thanks")</a:t>
            </a:r>
          </a:p>
          <a:p>
            <a:pPr marL="0" indent="0">
              <a:buNone/>
            </a:pPr>
            <a:r>
              <a:rPr lang="en-US" dirty="0"/>
              <a:t>    print(s, end="\n")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thank("Steve.")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program was intended to print: `Thanks, Steve.`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does not. Change line 2 so that this program results in the intended output.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rgbClr val="0070C0"/>
                </a:solidFill>
              </a:rPr>
              <a:t>print("Thanks,", end=" ")</a:t>
            </a:r>
          </a:p>
          <a:p>
            <a:pPr marL="0" indent="0">
              <a:buNone/>
            </a:pPr>
            <a:r>
              <a:rPr lang="en-US" dirty="0"/>
              <a:t>or similar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3871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 pyramid():</a:t>
            </a:r>
          </a:p>
          <a:p>
            <a:pPr marL="0" indent="0">
              <a:buNone/>
            </a:pPr>
            <a:r>
              <a:rPr lang="en-US" dirty="0"/>
              <a:t>    print("A pyramid can have six or more sides.")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pyramids()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an error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1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print(4)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 five(x):</a:t>
            </a:r>
          </a:p>
          <a:p>
            <a:pPr marL="0" indent="0">
              <a:buNone/>
            </a:pPr>
            <a:r>
              <a:rPr lang="en-US" dirty="0"/>
              <a:t>    x += 2</a:t>
            </a:r>
          </a:p>
          <a:p>
            <a:pPr marL="0" indent="0">
              <a:buNone/>
            </a:pPr>
            <a:r>
              <a:rPr lang="en-US" dirty="0"/>
              <a:t>    print(5)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9193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654</Words>
  <Application>Microsoft Office PowerPoint</Application>
  <PresentationFormat>Widescreen</PresentationFormat>
  <Paragraphs>188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inherit</vt:lpstr>
      <vt:lpstr>Office Theme</vt:lpstr>
      <vt:lpstr>Lab 4</vt:lpstr>
      <vt:lpstr>Announcement</vt:lpstr>
      <vt:lpstr>Quiz Review – Version 1</vt:lpstr>
      <vt:lpstr>Quiz Review – Version 1</vt:lpstr>
      <vt:lpstr>Quiz Review – Version 1</vt:lpstr>
      <vt:lpstr>Quiz Review – Version 1</vt:lpstr>
      <vt:lpstr>Quiz Review – Version 1</vt:lpstr>
      <vt:lpstr>Quiz Review – Version 2</vt:lpstr>
      <vt:lpstr>Quiz Review – Version 2</vt:lpstr>
      <vt:lpstr>Quiz Review – Version 2</vt:lpstr>
      <vt:lpstr>Quiz Review – Version 2</vt:lpstr>
      <vt:lpstr>Quiz Review – Version 2</vt:lpstr>
      <vt:lpstr>Module 0.4 Review</vt:lpstr>
      <vt:lpstr>Module 0.4 Review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4</cp:revision>
  <dcterms:created xsi:type="dcterms:W3CDTF">2023-09-06T19:08:53Z</dcterms:created>
  <dcterms:modified xsi:type="dcterms:W3CDTF">2023-09-22T19:26:39Z</dcterms:modified>
</cp:coreProperties>
</file>